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56" r:id="rId2"/>
    <p:sldId id="258" r:id="rId3"/>
    <p:sldId id="308" r:id="rId4"/>
    <p:sldId id="309" r:id="rId5"/>
    <p:sldId id="313" r:id="rId6"/>
    <p:sldId id="310" r:id="rId7"/>
    <p:sldId id="264" r:id="rId8"/>
    <p:sldId id="259" r:id="rId9"/>
    <p:sldId id="270" r:id="rId10"/>
    <p:sldId id="271" r:id="rId11"/>
    <p:sldId id="281" r:id="rId12"/>
  </p:sldIdLst>
  <p:sldSz cx="9144000" cy="5143500" type="screen16x9"/>
  <p:notesSz cx="6858000" cy="9144000"/>
  <p:embeddedFontLst>
    <p:embeddedFont>
      <p:font typeface="Josefin Sans" pitchFamily="2" charset="77"/>
      <p:regular r:id="rId14"/>
      <p:bold r:id="rId15"/>
      <p:italic r:id="rId16"/>
      <p:boldItalic r:id="rId17"/>
    </p:embeddedFont>
    <p:embeddedFont>
      <p:font typeface="Open Sans" panose="020B0706030804020204" pitchFamily="34" charset="0"/>
      <p:regular r:id="rId18"/>
      <p:bold r:id="rId19"/>
      <p:italic r:id="rId20"/>
      <p:boldItalic r:id="rId21"/>
    </p:embeddedFont>
    <p:embeddedFont>
      <p:font typeface="Poppins" pitchFamily="2" charset="77"/>
      <p:regular r:id="rId22"/>
      <p:bold r:id="rId23"/>
      <p:italic r:id="rId24"/>
      <p:boldItalic r:id="rId25"/>
    </p:embeddedFont>
    <p:embeddedFont>
      <p:font typeface="Righteous" panose="02010506000000020000" pitchFamily="2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52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D49E0C-897B-E14E-8A66-463D66D01EBE}" v="35" dt="2021-01-31T16:44:34.155"/>
  </p1510:revLst>
</p1510:revInfo>
</file>

<file path=ppt/tableStyles.xml><?xml version="1.0" encoding="utf-8"?>
<a:tblStyleLst xmlns:a="http://schemas.openxmlformats.org/drawingml/2006/main" def="{59529A88-ECBF-466F-AA0D-A17FBD11C27E}">
  <a:tblStyle styleId="{59529A88-ECBF-466F-AA0D-A17FBD11C2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3"/>
    <p:restoredTop sz="93878"/>
  </p:normalViewPr>
  <p:slideViewPr>
    <p:cSldViewPr snapToGrid="0" snapToObjects="1">
      <p:cViewPr varScale="1">
        <p:scale>
          <a:sx n="160" d="100"/>
          <a:sy n="160" d="100"/>
        </p:scale>
        <p:origin x="928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C2D49E0C-897B-E14E-8A66-463D66D01EBE}"/>
    <pc:docChg chg="undo redo custSel addSld delSld modSld sldOrd">
      <pc:chgData name="Leonard Tng" userId="6d2f962b56cbc94a" providerId="LiveId" clId="{C2D49E0C-897B-E14E-8A66-463D66D01EBE}" dt="2021-02-01T03:22:25.137" v="1278" actId="2696"/>
      <pc:docMkLst>
        <pc:docMk/>
      </pc:docMkLst>
      <pc:sldChg chg="addSp delSp modSp mod">
        <pc:chgData name="Leonard Tng" userId="6d2f962b56cbc94a" providerId="LiveId" clId="{C2D49E0C-897B-E14E-8A66-463D66D01EBE}" dt="2021-01-31T15:23:28.575" v="33"/>
        <pc:sldMkLst>
          <pc:docMk/>
          <pc:sldMk cId="0" sldId="256"/>
        </pc:sldMkLst>
        <pc:spChg chg="add del mod">
          <ac:chgData name="Leonard Tng" userId="6d2f962b56cbc94a" providerId="LiveId" clId="{C2D49E0C-897B-E14E-8A66-463D66D01EBE}" dt="2021-01-31T15:23:28.575" v="33"/>
          <ac:spMkLst>
            <pc:docMk/>
            <pc:sldMk cId="0" sldId="256"/>
            <ac:spMk id="2" creationId="{A2692BB7-6D17-1E44-A46E-C654092A57FE}"/>
          </ac:spMkLst>
        </pc:spChg>
        <pc:spChg chg="mod">
          <ac:chgData name="Leonard Tng" userId="6d2f962b56cbc94a" providerId="LiveId" clId="{C2D49E0C-897B-E14E-8A66-463D66D01EBE}" dt="2021-01-31T15:23:21.108" v="31" actId="20577"/>
          <ac:spMkLst>
            <pc:docMk/>
            <pc:sldMk cId="0" sldId="256"/>
            <ac:spMk id="250" creationId="{00000000-0000-0000-0000-000000000000}"/>
          </ac:spMkLst>
        </pc:spChg>
      </pc:sldChg>
      <pc:sldChg chg="modSp mod">
        <pc:chgData name="Leonard Tng" userId="6d2f962b56cbc94a" providerId="LiveId" clId="{C2D49E0C-897B-E14E-8A66-463D66D01EBE}" dt="2021-01-31T15:52:55.143" v="993" actId="20577"/>
        <pc:sldMkLst>
          <pc:docMk/>
          <pc:sldMk cId="0" sldId="258"/>
        </pc:sldMkLst>
        <pc:spChg chg="mod">
          <ac:chgData name="Leonard Tng" userId="6d2f962b56cbc94a" providerId="LiveId" clId="{C2D49E0C-897B-E14E-8A66-463D66D01EBE}" dt="2021-01-31T15:52:55.143" v="993" actId="20577"/>
          <ac:spMkLst>
            <pc:docMk/>
            <pc:sldMk cId="0" sldId="258"/>
            <ac:spMk id="17" creationId="{DAFBD950-F593-F344-90A2-4EE854F58805}"/>
          </ac:spMkLst>
        </pc:spChg>
        <pc:spChg chg="mod">
          <ac:chgData name="Leonard Tng" userId="6d2f962b56cbc94a" providerId="LiveId" clId="{C2D49E0C-897B-E14E-8A66-463D66D01EBE}" dt="2021-01-31T15:23:54.631" v="79" actId="20577"/>
          <ac:spMkLst>
            <pc:docMk/>
            <pc:sldMk cId="0" sldId="258"/>
            <ac:spMk id="276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4:14.769" v="129" actId="20577"/>
          <ac:spMkLst>
            <pc:docMk/>
            <pc:sldMk cId="0" sldId="258"/>
            <ac:spMk id="278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4:21.867" v="139" actId="20577"/>
          <ac:spMkLst>
            <pc:docMk/>
            <pc:sldMk cId="0" sldId="258"/>
            <ac:spMk id="280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4:41.265" v="186" actId="20577"/>
          <ac:spMkLst>
            <pc:docMk/>
            <pc:sldMk cId="0" sldId="258"/>
            <ac:spMk id="282" creationId="{00000000-0000-0000-0000-000000000000}"/>
          </ac:spMkLst>
        </pc:spChg>
      </pc:sldChg>
      <pc:sldChg chg="delSp modSp mod">
        <pc:chgData name="Leonard Tng" userId="6d2f962b56cbc94a" providerId="LiveId" clId="{C2D49E0C-897B-E14E-8A66-463D66D01EBE}" dt="2021-01-31T15:41:22.404" v="636" actId="313"/>
        <pc:sldMkLst>
          <pc:docMk/>
          <pc:sldMk cId="0" sldId="259"/>
        </pc:sldMkLst>
        <pc:spChg chg="del">
          <ac:chgData name="Leonard Tng" userId="6d2f962b56cbc94a" providerId="LiveId" clId="{C2D49E0C-897B-E14E-8A66-463D66D01EBE}" dt="2021-01-31T15:34:34.331" v="361" actId="478"/>
          <ac:spMkLst>
            <pc:docMk/>
            <pc:sldMk cId="0" sldId="259"/>
            <ac:spMk id="13" creationId="{2B94E1EA-E1C1-9943-8F3B-587DDD19382B}"/>
          </ac:spMkLst>
        </pc:spChg>
        <pc:spChg chg="mod">
          <ac:chgData name="Leonard Tng" userId="6d2f962b56cbc94a" providerId="LiveId" clId="{C2D49E0C-897B-E14E-8A66-463D66D01EBE}" dt="2021-01-31T15:34:02.720" v="352" actId="20577"/>
          <ac:spMkLst>
            <pc:docMk/>
            <pc:sldMk cId="0" sldId="259"/>
            <ac:spMk id="287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9:09.978" v="480" actId="478"/>
          <ac:spMkLst>
            <pc:docMk/>
            <pc:sldMk cId="0" sldId="259"/>
            <ac:spMk id="288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1:22.404" v="636" actId="313"/>
          <ac:spMkLst>
            <pc:docMk/>
            <pc:sldMk cId="0" sldId="259"/>
            <ac:spMk id="28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5.865" v="362" actId="478"/>
          <ac:spMkLst>
            <pc:docMk/>
            <pc:sldMk cId="0" sldId="259"/>
            <ac:spMk id="29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1.391" v="360" actId="478"/>
          <ac:spMkLst>
            <pc:docMk/>
            <pc:sldMk cId="0" sldId="259"/>
            <ac:spMk id="293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1.391" v="360" actId="478"/>
          <ac:spMkLst>
            <pc:docMk/>
            <pc:sldMk cId="0" sldId="259"/>
            <ac:spMk id="294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1.391" v="360" actId="478"/>
          <ac:spMkLst>
            <pc:docMk/>
            <pc:sldMk cId="0" sldId="259"/>
            <ac:spMk id="295" creationId="{00000000-0000-0000-0000-000000000000}"/>
          </ac:spMkLst>
        </pc:spChg>
      </pc:sldChg>
      <pc:sldChg chg="del">
        <pc:chgData name="Leonard Tng" userId="6d2f962b56cbc94a" providerId="LiveId" clId="{C2D49E0C-897B-E14E-8A66-463D66D01EBE}" dt="2021-01-31T15:50:54.319" v="884" actId="2696"/>
        <pc:sldMkLst>
          <pc:docMk/>
          <pc:sldMk cId="0" sldId="260"/>
        </pc:sldMkLst>
      </pc:sldChg>
      <pc:sldChg chg="addSp delSp modSp del mod">
        <pc:chgData name="Leonard Tng" userId="6d2f962b56cbc94a" providerId="LiveId" clId="{C2D49E0C-897B-E14E-8A66-463D66D01EBE}" dt="2021-01-31T15:50:30.594" v="883" actId="2696"/>
        <pc:sldMkLst>
          <pc:docMk/>
          <pc:sldMk cId="0" sldId="261"/>
        </pc:sldMkLst>
        <pc:spChg chg="add del mod">
          <ac:chgData name="Leonard Tng" userId="6d2f962b56cbc94a" providerId="LiveId" clId="{C2D49E0C-897B-E14E-8A66-463D66D01EBE}" dt="2021-01-31T15:46:57.457" v="803" actId="478"/>
          <ac:spMkLst>
            <pc:docMk/>
            <pc:sldMk cId="0" sldId="261"/>
            <ac:spMk id="3" creationId="{3C199AC6-6247-C24E-8767-7D553325E82D}"/>
          </ac:spMkLst>
        </pc:spChg>
        <pc:spChg chg="add del mod">
          <ac:chgData name="Leonard Tng" userId="6d2f962b56cbc94a" providerId="LiveId" clId="{C2D49E0C-897B-E14E-8A66-463D66D01EBE}" dt="2021-01-31T15:46:58.083" v="808"/>
          <ac:spMkLst>
            <pc:docMk/>
            <pc:sldMk cId="0" sldId="261"/>
            <ac:spMk id="19" creationId="{4F255975-BF45-C34E-A83B-C7703A022163}"/>
          </ac:spMkLst>
        </pc:spChg>
        <pc:spChg chg="mod">
          <ac:chgData name="Leonard Tng" userId="6d2f962b56cbc94a" providerId="LiveId" clId="{C2D49E0C-897B-E14E-8A66-463D66D01EBE}" dt="2021-01-31T15:49:24.612" v="860" actId="1076"/>
          <ac:spMkLst>
            <pc:docMk/>
            <pc:sldMk cId="0" sldId="261"/>
            <ac:spMk id="322" creationId="{00000000-0000-0000-0000-000000000000}"/>
          </ac:spMkLst>
        </pc:spChg>
        <pc:spChg chg="add del">
          <ac:chgData name="Leonard Tng" userId="6d2f962b56cbc94a" providerId="LiveId" clId="{C2D49E0C-897B-E14E-8A66-463D66D01EBE}" dt="2021-01-31T15:46:57.254" v="802" actId="478"/>
          <ac:spMkLst>
            <pc:docMk/>
            <pc:sldMk cId="0" sldId="261"/>
            <ac:spMk id="323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6:16.228" v="783" actId="14100"/>
          <ac:spMkLst>
            <pc:docMk/>
            <pc:sldMk cId="0" sldId="261"/>
            <ac:spMk id="324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6:16.228" v="783" actId="14100"/>
          <ac:spMkLst>
            <pc:docMk/>
            <pc:sldMk cId="0" sldId="261"/>
            <ac:spMk id="325" creationId="{00000000-0000-0000-0000-000000000000}"/>
          </ac:spMkLst>
        </pc:spChg>
        <pc:picChg chg="add del mod">
          <ac:chgData name="Leonard Tng" userId="6d2f962b56cbc94a" providerId="LiveId" clId="{C2D49E0C-897B-E14E-8A66-463D66D01EBE}" dt="2021-01-31T15:46:17.078" v="785"/>
          <ac:picMkLst>
            <pc:docMk/>
            <pc:sldMk cId="0" sldId="261"/>
            <ac:picMk id="5" creationId="{A998888F-8197-FE43-A30A-4D633494F169}"/>
          </ac:picMkLst>
        </pc:picChg>
        <pc:picChg chg="add del mod">
          <ac:chgData name="Leonard Tng" userId="6d2f962b56cbc94a" providerId="LiveId" clId="{C2D49E0C-897B-E14E-8A66-463D66D01EBE}" dt="2021-01-31T15:50:13.640" v="874" actId="21"/>
          <ac:picMkLst>
            <pc:docMk/>
            <pc:sldMk cId="0" sldId="261"/>
            <ac:picMk id="7" creationId="{5C555249-9D37-C648-A4A8-93C0F3EB3FC3}"/>
          </ac:picMkLst>
        </pc:picChg>
        <pc:picChg chg="add del">
          <ac:chgData name="Leonard Tng" userId="6d2f962b56cbc94a" providerId="LiveId" clId="{C2D49E0C-897B-E14E-8A66-463D66D01EBE}" dt="2021-01-31T15:49:22.826" v="858"/>
          <ac:picMkLst>
            <pc:docMk/>
            <pc:sldMk cId="0" sldId="261"/>
            <ac:picMk id="8" creationId="{3DA2B0DB-A45A-7048-98D4-0E35F3B21676}"/>
          </ac:picMkLst>
        </pc:picChg>
        <pc:picChg chg="add del mod">
          <ac:chgData name="Leonard Tng" userId="6d2f962b56cbc94a" providerId="LiveId" clId="{C2D49E0C-897B-E14E-8A66-463D66D01EBE}" dt="2021-01-31T15:49:55.412" v="869" actId="21"/>
          <ac:picMkLst>
            <pc:docMk/>
            <pc:sldMk cId="0" sldId="261"/>
            <ac:picMk id="10" creationId="{54E77039-8242-2447-A33E-CE2FAD8BD876}"/>
          </ac:picMkLst>
        </pc:picChg>
      </pc:sldChg>
      <pc:sldChg chg="addSp delSp modSp mod">
        <pc:chgData name="Leonard Tng" userId="6d2f962b56cbc94a" providerId="LiveId" clId="{C2D49E0C-897B-E14E-8A66-463D66D01EBE}" dt="2021-01-31T16:46:20.734" v="1053" actId="1076"/>
        <pc:sldMkLst>
          <pc:docMk/>
          <pc:sldMk cId="0" sldId="262"/>
        </pc:sldMkLst>
        <pc:spChg chg="add del mod">
          <ac:chgData name="Leonard Tng" userId="6d2f962b56cbc94a" providerId="LiveId" clId="{C2D49E0C-897B-E14E-8A66-463D66D01EBE}" dt="2021-01-31T15:42:31.953" v="688" actId="478"/>
          <ac:spMkLst>
            <pc:docMk/>
            <pc:sldMk cId="0" sldId="262"/>
            <ac:spMk id="3" creationId="{ACB680C2-9777-4544-BD72-2F097CA4DCEE}"/>
          </ac:spMkLst>
        </pc:spChg>
        <pc:spChg chg="add del mod">
          <ac:chgData name="Leonard Tng" userId="6d2f962b56cbc94a" providerId="LiveId" clId="{C2D49E0C-897B-E14E-8A66-463D66D01EBE}" dt="2021-01-31T15:42:31.953" v="688" actId="478"/>
          <ac:spMkLst>
            <pc:docMk/>
            <pc:sldMk cId="0" sldId="262"/>
            <ac:spMk id="5" creationId="{7C9F8605-65D1-6A47-9244-3451FD9FE1F1}"/>
          </ac:spMkLst>
        </pc:spChg>
        <pc:spChg chg="add del mod">
          <ac:chgData name="Leonard Tng" userId="6d2f962b56cbc94a" providerId="LiveId" clId="{C2D49E0C-897B-E14E-8A66-463D66D01EBE}" dt="2021-01-31T15:42:31.953" v="688" actId="478"/>
          <ac:spMkLst>
            <pc:docMk/>
            <pc:sldMk cId="0" sldId="262"/>
            <ac:spMk id="7" creationId="{16AC83E8-9F0E-E94B-9103-31EE4EBE18B8}"/>
          </ac:spMkLst>
        </pc:spChg>
        <pc:spChg chg="del">
          <ac:chgData name="Leonard Tng" userId="6d2f962b56cbc94a" providerId="LiveId" clId="{C2D49E0C-897B-E14E-8A66-463D66D01EBE}" dt="2021-01-31T15:51:56.611" v="934" actId="478"/>
          <ac:spMkLst>
            <pc:docMk/>
            <pc:sldMk cId="0" sldId="262"/>
            <ac:spMk id="34" creationId="{A6F5EE2F-C6CE-8743-9928-8CB1395D5DC3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5" creationId="{CC32ABC4-EF60-9C46-90B5-ACADD734CA3A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6" creationId="{DDB1FAE5-823C-3545-ACFB-717EB2E9A334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7" creationId="{10C44F10-A8E9-3849-A6EB-A8369134BA74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8" creationId="{5D0932AF-D364-1F46-B4A4-167F1512F150}"/>
          </ac:spMkLst>
        </pc:spChg>
        <pc:spChg chg="add mod">
          <ac:chgData name="Leonard Tng" userId="6d2f962b56cbc94a" providerId="LiveId" clId="{C2D49E0C-897B-E14E-8A66-463D66D01EBE}" dt="2021-01-31T16:46:20.734" v="1053" actId="1076"/>
          <ac:spMkLst>
            <pc:docMk/>
            <pc:sldMk cId="0" sldId="262"/>
            <ac:spMk id="39" creationId="{5D0ECD68-81C3-154D-A772-9748CF057BE1}"/>
          </ac:spMkLst>
        </pc:spChg>
        <pc:spChg chg="add mod">
          <ac:chgData name="Leonard Tng" userId="6d2f962b56cbc94a" providerId="LiveId" clId="{C2D49E0C-897B-E14E-8A66-463D66D01EBE}" dt="2021-01-31T16:45:48.866" v="1036" actId="948"/>
          <ac:spMkLst>
            <pc:docMk/>
            <pc:sldMk cId="0" sldId="262"/>
            <ac:spMk id="40" creationId="{0A7776CE-7BAD-814F-BE11-4AE8F2108F66}"/>
          </ac:spMkLst>
        </pc:spChg>
        <pc:spChg chg="del">
          <ac:chgData name="Leonard Tng" userId="6d2f962b56cbc94a" providerId="LiveId" clId="{C2D49E0C-897B-E14E-8A66-463D66D01EBE}" dt="2021-01-31T15:42:27.955" v="687" actId="478"/>
          <ac:spMkLst>
            <pc:docMk/>
            <pc:sldMk cId="0" sldId="262"/>
            <ac:spMk id="336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2:06.771" v="685" actId="20577"/>
          <ac:spMkLst>
            <pc:docMk/>
            <pc:sldMk cId="0" sldId="262"/>
            <ac:spMk id="337" creationId="{00000000-0000-0000-0000-000000000000}"/>
          </ac:spMkLst>
        </pc:spChg>
        <pc:spChg chg="mod">
          <ac:chgData name="Leonard Tng" userId="6d2f962b56cbc94a" providerId="LiveId" clId="{C2D49E0C-897B-E14E-8A66-463D66D01EBE}" dt="2021-01-31T16:46:17.752" v="1052" actId="1076"/>
          <ac:spMkLst>
            <pc:docMk/>
            <pc:sldMk cId="0" sldId="262"/>
            <ac:spMk id="338" creationId="{00000000-0000-0000-0000-000000000000}"/>
          </ac:spMkLst>
        </pc:spChg>
        <pc:spChg chg="mod">
          <ac:chgData name="Leonard Tng" userId="6d2f962b56cbc94a" providerId="LiveId" clId="{C2D49E0C-897B-E14E-8A66-463D66D01EBE}" dt="2021-01-31T16:45:01.051" v="1033" actId="14100"/>
          <ac:spMkLst>
            <pc:docMk/>
            <pc:sldMk cId="0" sldId="262"/>
            <ac:spMk id="339" creationId="{00000000-0000-0000-0000-000000000000}"/>
          </ac:spMkLst>
        </pc:spChg>
        <pc:spChg chg="mod">
          <ac:chgData name="Leonard Tng" userId="6d2f962b56cbc94a" providerId="LiveId" clId="{C2D49E0C-897B-E14E-8A66-463D66D01EBE}" dt="2021-01-31T16:45:40.564" v="1035" actId="948"/>
          <ac:spMkLst>
            <pc:docMk/>
            <pc:sldMk cId="0" sldId="262"/>
            <ac:spMk id="340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42:27.955" v="687" actId="478"/>
          <ac:spMkLst>
            <pc:docMk/>
            <pc:sldMk cId="0" sldId="262"/>
            <ac:spMk id="34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42:27.955" v="687" actId="478"/>
          <ac:spMkLst>
            <pc:docMk/>
            <pc:sldMk cId="0" sldId="262"/>
            <ac:spMk id="342" creationId="{00000000-0000-0000-0000-000000000000}"/>
          </ac:spMkLst>
        </pc:spChg>
        <pc:grpChg chg="del">
          <ac:chgData name="Leonard Tng" userId="6d2f962b56cbc94a" providerId="LiveId" clId="{C2D49E0C-897B-E14E-8A66-463D66D01EBE}" dt="2021-01-31T15:42:22.951" v="686" actId="478"/>
          <ac:grpSpMkLst>
            <pc:docMk/>
            <pc:sldMk cId="0" sldId="262"/>
            <ac:grpSpMk id="54" creationId="{E757C36E-45E6-8243-8629-8290BC60DF87}"/>
          </ac:grpSpMkLst>
        </pc:grpChg>
        <pc:grpChg chg="del">
          <ac:chgData name="Leonard Tng" userId="6d2f962b56cbc94a" providerId="LiveId" clId="{C2D49E0C-897B-E14E-8A66-463D66D01EBE}" dt="2021-01-31T15:42:22.951" v="686" actId="478"/>
          <ac:grpSpMkLst>
            <pc:docMk/>
            <pc:sldMk cId="0" sldId="262"/>
            <ac:grpSpMk id="62" creationId="{F5FB0184-39DE-7146-978A-826F32DF069A}"/>
          </ac:grpSpMkLst>
        </pc:grpChg>
        <pc:grpChg chg="del">
          <ac:chgData name="Leonard Tng" userId="6d2f962b56cbc94a" providerId="LiveId" clId="{C2D49E0C-897B-E14E-8A66-463D66D01EBE}" dt="2021-01-31T15:42:22.951" v="686" actId="478"/>
          <ac:grpSpMkLst>
            <pc:docMk/>
            <pc:sldMk cId="0" sldId="262"/>
            <ac:grpSpMk id="353" creationId="{00000000-0000-0000-0000-000000000000}"/>
          </ac:grpSpMkLst>
        </pc:grpChg>
      </pc:sldChg>
      <pc:sldChg chg="del">
        <pc:chgData name="Leonard Tng" userId="6d2f962b56cbc94a" providerId="LiveId" clId="{C2D49E0C-897B-E14E-8A66-463D66D01EBE}" dt="2021-01-31T15:50:55.506" v="886" actId="2696"/>
        <pc:sldMkLst>
          <pc:docMk/>
          <pc:sldMk cId="0" sldId="263"/>
        </pc:sldMkLst>
      </pc:sldChg>
      <pc:sldChg chg="delSp mod">
        <pc:chgData name="Leonard Tng" userId="6d2f962b56cbc94a" providerId="LiveId" clId="{C2D49E0C-897B-E14E-8A66-463D66D01EBE}" dt="2021-01-31T15:52:01.725" v="935" actId="478"/>
        <pc:sldMkLst>
          <pc:docMk/>
          <pc:sldMk cId="0" sldId="264"/>
        </pc:sldMkLst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4" creationId="{F8647907-33BD-7C49-9432-BE91448493A2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5" creationId="{8C6ED4A3-2DB0-6840-9CAD-5AB530F76BFD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6" creationId="{C0142F13-3EAB-0D40-99D6-11B4610950EF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7" creationId="{3BAF2A35-F39A-B54F-BF8F-8B064BE4D0ED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8" creationId="{310774CB-0386-234B-A88B-F7B5A121B6BD}"/>
          </ac:spMkLst>
        </pc:spChg>
      </pc:sldChg>
      <pc:sldChg chg="del">
        <pc:chgData name="Leonard Tng" userId="6d2f962b56cbc94a" providerId="LiveId" clId="{C2D49E0C-897B-E14E-8A66-463D66D01EBE}" dt="2021-01-31T15:50:56.549" v="887" actId="2696"/>
        <pc:sldMkLst>
          <pc:docMk/>
          <pc:sldMk cId="0" sldId="265"/>
        </pc:sldMkLst>
      </pc:sldChg>
      <pc:sldChg chg="modSp del mod">
        <pc:chgData name="Leonard Tng" userId="6d2f962b56cbc94a" providerId="LiveId" clId="{C2D49E0C-897B-E14E-8A66-463D66D01EBE}" dt="2021-01-31T15:51:34.111" v="928" actId="2696"/>
        <pc:sldMkLst>
          <pc:docMk/>
          <pc:sldMk cId="0" sldId="266"/>
        </pc:sldMkLst>
        <pc:spChg chg="mod">
          <ac:chgData name="Leonard Tng" userId="6d2f962b56cbc94a" providerId="LiveId" clId="{C2D49E0C-897B-E14E-8A66-463D66D01EBE}" dt="2021-01-31T15:51:09.235" v="905" actId="14100"/>
          <ac:spMkLst>
            <pc:docMk/>
            <pc:sldMk cId="0" sldId="266"/>
            <ac:spMk id="449" creationId="{00000000-0000-0000-0000-000000000000}"/>
          </ac:spMkLst>
        </pc:spChg>
      </pc:sldChg>
      <pc:sldChg chg="del">
        <pc:chgData name="Leonard Tng" userId="6d2f962b56cbc94a" providerId="LiveId" clId="{C2D49E0C-897B-E14E-8A66-463D66D01EBE}" dt="2021-01-31T15:51:15.764" v="906" actId="2696"/>
        <pc:sldMkLst>
          <pc:docMk/>
          <pc:sldMk cId="0" sldId="267"/>
        </pc:sldMkLst>
      </pc:sldChg>
      <pc:sldChg chg="del">
        <pc:chgData name="Leonard Tng" userId="6d2f962b56cbc94a" providerId="LiveId" clId="{C2D49E0C-897B-E14E-8A66-463D66D01EBE}" dt="2021-01-31T15:51:16.785" v="907" actId="2696"/>
        <pc:sldMkLst>
          <pc:docMk/>
          <pc:sldMk cId="0" sldId="268"/>
        </pc:sldMkLst>
      </pc:sldChg>
      <pc:sldChg chg="delSp modSp mod">
        <pc:chgData name="Leonard Tng" userId="6d2f962b56cbc94a" providerId="LiveId" clId="{C2D49E0C-897B-E14E-8A66-463D66D01EBE}" dt="2021-02-01T03:16:41.274" v="1074" actId="20577"/>
        <pc:sldMkLst>
          <pc:docMk/>
          <pc:sldMk cId="0" sldId="270"/>
        </pc:sldMkLst>
        <pc:spChg chg="del">
          <ac:chgData name="Leonard Tng" userId="6d2f962b56cbc94a" providerId="LiveId" clId="{C2D49E0C-897B-E14E-8A66-463D66D01EBE}" dt="2021-01-31T15:51:48.211" v="932" actId="478"/>
          <ac:spMkLst>
            <pc:docMk/>
            <pc:sldMk cId="0" sldId="270"/>
            <ac:spMk id="14" creationId="{4FEA55AB-4F3D-6148-BB63-CD7E847549DC}"/>
          </ac:spMkLst>
        </pc:spChg>
        <pc:spChg chg="del">
          <ac:chgData name="Leonard Tng" userId="6d2f962b56cbc94a" providerId="LiveId" clId="{C2D49E0C-897B-E14E-8A66-463D66D01EBE}" dt="2021-01-31T15:51:39.178" v="929" actId="478"/>
          <ac:spMkLst>
            <pc:docMk/>
            <pc:sldMk cId="0" sldId="270"/>
            <ac:spMk id="15" creationId="{1FD70536-0912-DB40-97DA-D550F577A8F6}"/>
          </ac:spMkLst>
        </pc:spChg>
        <pc:spChg chg="del">
          <ac:chgData name="Leonard Tng" userId="6d2f962b56cbc94a" providerId="LiveId" clId="{C2D49E0C-897B-E14E-8A66-463D66D01EBE}" dt="2021-01-31T15:51:39.178" v="929" actId="478"/>
          <ac:spMkLst>
            <pc:docMk/>
            <pc:sldMk cId="0" sldId="270"/>
            <ac:spMk id="16" creationId="{86504752-E948-B941-B676-3976C3507272}"/>
          </ac:spMkLst>
        </pc:spChg>
        <pc:spChg chg="del">
          <ac:chgData name="Leonard Tng" userId="6d2f962b56cbc94a" providerId="LiveId" clId="{C2D49E0C-897B-E14E-8A66-463D66D01EBE}" dt="2021-01-31T15:51:39.178" v="929" actId="478"/>
          <ac:spMkLst>
            <pc:docMk/>
            <pc:sldMk cId="0" sldId="270"/>
            <ac:spMk id="17" creationId="{49BB2CA5-40D4-0D45-ABFA-B87CCA49476A}"/>
          </ac:spMkLst>
        </pc:spChg>
        <pc:spChg chg="del mod">
          <ac:chgData name="Leonard Tng" userId="6d2f962b56cbc94a" providerId="LiveId" clId="{C2D49E0C-897B-E14E-8A66-463D66D01EBE}" dt="2021-01-31T15:51:46.478" v="931" actId="478"/>
          <ac:spMkLst>
            <pc:docMk/>
            <pc:sldMk cId="0" sldId="270"/>
            <ac:spMk id="18" creationId="{544A871C-2270-6A4B-9A35-2617E74F157D}"/>
          </ac:spMkLst>
        </pc:spChg>
        <pc:spChg chg="mod">
          <ac:chgData name="Leonard Tng" userId="6d2f962b56cbc94a" providerId="LiveId" clId="{C2D49E0C-897B-E14E-8A66-463D66D01EBE}" dt="2021-02-01T03:16:41.274" v="1074" actId="20577"/>
          <ac:spMkLst>
            <pc:docMk/>
            <pc:sldMk cId="0" sldId="270"/>
            <ac:spMk id="536" creationId="{00000000-0000-0000-0000-000000000000}"/>
          </ac:spMkLst>
        </pc:spChg>
      </pc:sldChg>
      <pc:sldChg chg="modSp mod">
        <pc:chgData name="Leonard Tng" userId="6d2f962b56cbc94a" providerId="LiveId" clId="{C2D49E0C-897B-E14E-8A66-463D66D01EBE}" dt="2021-02-01T03:21:58.209" v="1277" actId="20577"/>
        <pc:sldMkLst>
          <pc:docMk/>
          <pc:sldMk cId="0" sldId="271"/>
        </pc:sldMkLst>
        <pc:spChg chg="mod">
          <ac:chgData name="Leonard Tng" userId="6d2f962b56cbc94a" providerId="LiveId" clId="{C2D49E0C-897B-E14E-8A66-463D66D01EBE}" dt="2021-01-31T15:52:13.669" v="937" actId="20577"/>
          <ac:spMkLst>
            <pc:docMk/>
            <pc:sldMk cId="0" sldId="271"/>
            <ac:spMk id="550" creationId="{00000000-0000-0000-0000-000000000000}"/>
          </ac:spMkLst>
        </pc:spChg>
        <pc:spChg chg="mod">
          <ac:chgData name="Leonard Tng" userId="6d2f962b56cbc94a" providerId="LiveId" clId="{C2D49E0C-897B-E14E-8A66-463D66D01EBE}" dt="2021-02-01T03:21:58.209" v="1277" actId="20577"/>
          <ac:spMkLst>
            <pc:docMk/>
            <pc:sldMk cId="0" sldId="271"/>
            <ac:spMk id="551" creationId="{00000000-0000-0000-0000-000000000000}"/>
          </ac:spMkLst>
        </pc:spChg>
      </pc:sldChg>
      <pc:sldChg chg="del">
        <pc:chgData name="Leonard Tng" userId="6d2f962b56cbc94a" providerId="LiveId" clId="{C2D49E0C-897B-E14E-8A66-463D66D01EBE}" dt="2021-01-31T15:34:56.112" v="363" actId="2696"/>
        <pc:sldMkLst>
          <pc:docMk/>
          <pc:sldMk cId="2636203200" sldId="303"/>
        </pc:sldMkLst>
      </pc:sldChg>
      <pc:sldChg chg="del">
        <pc:chgData name="Leonard Tng" userId="6d2f962b56cbc94a" providerId="LiveId" clId="{C2D49E0C-897B-E14E-8A66-463D66D01EBE}" dt="2021-01-31T15:50:54.803" v="885" actId="2696"/>
        <pc:sldMkLst>
          <pc:docMk/>
          <pc:sldMk cId="321939453" sldId="304"/>
        </pc:sldMkLst>
      </pc:sldChg>
      <pc:sldChg chg="del">
        <pc:chgData name="Leonard Tng" userId="6d2f962b56cbc94a" providerId="LiveId" clId="{C2D49E0C-897B-E14E-8A66-463D66D01EBE}" dt="2021-01-31T15:51:17.700" v="908" actId="2696"/>
        <pc:sldMkLst>
          <pc:docMk/>
          <pc:sldMk cId="416965621" sldId="305"/>
        </pc:sldMkLst>
      </pc:sldChg>
      <pc:sldChg chg="del">
        <pc:chgData name="Leonard Tng" userId="6d2f962b56cbc94a" providerId="LiveId" clId="{C2D49E0C-897B-E14E-8A66-463D66D01EBE}" dt="2021-01-31T15:51:18.397" v="909" actId="2696"/>
        <pc:sldMkLst>
          <pc:docMk/>
          <pc:sldMk cId="1467615676" sldId="306"/>
        </pc:sldMkLst>
      </pc:sldChg>
      <pc:sldChg chg="del">
        <pc:chgData name="Leonard Tng" userId="6d2f962b56cbc94a" providerId="LiveId" clId="{C2D49E0C-897B-E14E-8A66-463D66D01EBE}" dt="2021-02-01T03:22:25.137" v="1278" actId="2696"/>
        <pc:sldMkLst>
          <pc:docMk/>
          <pc:sldMk cId="936856064" sldId="307"/>
        </pc:sldMkLst>
      </pc:sldChg>
      <pc:sldChg chg="delSp modSp add mod">
        <pc:chgData name="Leonard Tng" userId="6d2f962b56cbc94a" providerId="LiveId" clId="{C2D49E0C-897B-E14E-8A66-463D66D01EBE}" dt="2021-01-31T15:34:20.285" v="355" actId="478"/>
        <pc:sldMkLst>
          <pc:docMk/>
          <pc:sldMk cId="3018841237" sldId="308"/>
        </pc:sldMkLst>
        <pc:spChg chg="mod">
          <ac:chgData name="Leonard Tng" userId="6d2f962b56cbc94a" providerId="LiveId" clId="{C2D49E0C-897B-E14E-8A66-463D66D01EBE}" dt="2021-01-31T15:29:59.055" v="277" actId="20577"/>
          <ac:spMkLst>
            <pc:docMk/>
            <pc:sldMk cId="3018841237" sldId="308"/>
            <ac:spMk id="303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8:27.464" v="205" actId="20577"/>
          <ac:spMkLst>
            <pc:docMk/>
            <pc:sldMk cId="3018841237" sldId="308"/>
            <ac:spMk id="304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0.285" v="355" actId="478"/>
          <ac:spMkLst>
            <pc:docMk/>
            <pc:sldMk cId="3018841237" sldId="308"/>
            <ac:spMk id="310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17.101" v="353" actId="478"/>
          <ac:spMkLst>
            <pc:docMk/>
            <pc:sldMk cId="3018841237" sldId="308"/>
            <ac:spMk id="31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17.101" v="353" actId="478"/>
          <ac:spMkLst>
            <pc:docMk/>
            <pc:sldMk cId="3018841237" sldId="308"/>
            <ac:spMk id="31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18.599" v="354" actId="478"/>
          <ac:spMkLst>
            <pc:docMk/>
            <pc:sldMk cId="3018841237" sldId="308"/>
            <ac:spMk id="313" creationId="{00000000-0000-0000-0000-000000000000}"/>
          </ac:spMkLst>
        </pc:spChg>
      </pc:sldChg>
      <pc:sldChg chg="addSp delSp modSp add mod ord">
        <pc:chgData name="Leonard Tng" userId="6d2f962b56cbc94a" providerId="LiveId" clId="{C2D49E0C-897B-E14E-8A66-463D66D01EBE}" dt="2021-01-31T15:34:26.293" v="359" actId="478"/>
        <pc:sldMkLst>
          <pc:docMk/>
          <pc:sldMk cId="1151674622" sldId="309"/>
        </pc:sldMkLst>
        <pc:spChg chg="add del mod">
          <ac:chgData name="Leonard Tng" userId="6d2f962b56cbc94a" providerId="LiveId" clId="{C2D49E0C-897B-E14E-8A66-463D66D01EBE}" dt="2021-01-31T15:33:05.066" v="327" actId="478"/>
          <ac:spMkLst>
            <pc:docMk/>
            <pc:sldMk cId="1151674622" sldId="309"/>
            <ac:spMk id="3" creationId="{CD5CE45A-C19F-404B-8D7A-143BE3CC9DFE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5" creationId="{59A3034C-D1BF-754F-9B4E-568A8A17ADCD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7" creationId="{2F43014C-FADE-5645-872E-8D410C16B45B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9" creationId="{C0852208-81FF-4346-8CB1-65916CB485F9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11" creationId="{06DC0511-BF33-6D4C-A938-AD979F3AB08E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13" creationId="{8BE41A76-FEB4-0B48-A62B-E2603E0C74B4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15" creationId="{E7D52211-4C48-424E-A2B9-E128BD44802B}"/>
          </ac:spMkLst>
        </pc:spChg>
        <pc:spChg chg="add del mod">
          <ac:chgData name="Leonard Tng" userId="6d2f962b56cbc94a" providerId="LiveId" clId="{C2D49E0C-897B-E14E-8A66-463D66D01EBE}" dt="2021-01-31T15:33:09.275" v="329" actId="478"/>
          <ac:spMkLst>
            <pc:docMk/>
            <pc:sldMk cId="1151674622" sldId="309"/>
            <ac:spMk id="17" creationId="{4211ECFB-EF3B-5E45-9070-48D320F2E5F1}"/>
          </ac:spMkLst>
        </pc:spChg>
        <pc:spChg chg="add del mod">
          <ac:chgData name="Leonard Tng" userId="6d2f962b56cbc94a" providerId="LiveId" clId="{C2D49E0C-897B-E14E-8A66-463D66D01EBE}" dt="2021-01-31T15:33:12.506" v="332" actId="478"/>
          <ac:spMkLst>
            <pc:docMk/>
            <pc:sldMk cId="1151674622" sldId="309"/>
            <ac:spMk id="19" creationId="{5494B5F2-D7E6-A94E-9F82-4F63C94E20A2}"/>
          </ac:spMkLst>
        </pc:spChg>
        <pc:spChg chg="add del mod">
          <ac:chgData name="Leonard Tng" userId="6d2f962b56cbc94a" providerId="LiveId" clId="{C2D49E0C-897B-E14E-8A66-463D66D01EBE}" dt="2021-01-31T15:33:20.526" v="334" actId="478"/>
          <ac:spMkLst>
            <pc:docMk/>
            <pc:sldMk cId="1151674622" sldId="309"/>
            <ac:spMk id="21" creationId="{434A4E41-928F-254B-B272-0D2C8A92E615}"/>
          </ac:spMkLst>
        </pc:spChg>
        <pc:spChg chg="add del mod">
          <ac:chgData name="Leonard Tng" userId="6d2f962b56cbc94a" providerId="LiveId" clId="{C2D49E0C-897B-E14E-8A66-463D66D01EBE}" dt="2021-01-31T15:33:22.029" v="335" actId="478"/>
          <ac:spMkLst>
            <pc:docMk/>
            <pc:sldMk cId="1151674622" sldId="309"/>
            <ac:spMk id="24" creationId="{0A7079BF-DC65-9B4D-BF3D-B9F0489C7C80}"/>
          </ac:spMkLst>
        </pc:spChg>
        <pc:spChg chg="mod">
          <ac:chgData name="Leonard Tng" userId="6d2f962b56cbc94a" providerId="LiveId" clId="{C2D49E0C-897B-E14E-8A66-463D66D01EBE}" dt="2021-01-31T15:30:22.608" v="308" actId="20577"/>
          <ac:spMkLst>
            <pc:docMk/>
            <pc:sldMk cId="1151674622" sldId="309"/>
            <ac:spMk id="424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32:44.953" v="321" actId="20577"/>
          <ac:spMkLst>
            <pc:docMk/>
            <pc:sldMk cId="1151674622" sldId="309"/>
            <ac:spMk id="425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26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18.687" v="333" actId="478"/>
          <ac:spMkLst>
            <pc:docMk/>
            <pc:sldMk cId="1151674622" sldId="309"/>
            <ac:spMk id="427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28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3:11.257" v="331" actId="478"/>
          <ac:spMkLst>
            <pc:docMk/>
            <pc:sldMk cId="1151674622" sldId="309"/>
            <ac:spMk id="42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0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18.687" v="333" actId="478"/>
          <ac:spMkLst>
            <pc:docMk/>
            <pc:sldMk cId="1151674622" sldId="309"/>
            <ac:spMk id="43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433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4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5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6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2.785" v="356" actId="478"/>
          <ac:spMkLst>
            <pc:docMk/>
            <pc:sldMk cId="1151674622" sldId="309"/>
            <ac:spMk id="437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3.896" v="357" actId="478"/>
          <ac:spMkLst>
            <pc:docMk/>
            <pc:sldMk cId="1151674622" sldId="309"/>
            <ac:spMk id="438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5.046" v="358" actId="478"/>
          <ac:spMkLst>
            <pc:docMk/>
            <pc:sldMk cId="1151674622" sldId="309"/>
            <ac:spMk id="43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6.293" v="359" actId="478"/>
          <ac:spMkLst>
            <pc:docMk/>
            <pc:sldMk cId="1151674622" sldId="309"/>
            <ac:spMk id="440" creationId="{00000000-0000-0000-0000-000000000000}"/>
          </ac:spMkLst>
        </pc:spChg>
        <pc:picChg chg="add mod">
          <ac:chgData name="Leonard Tng" userId="6d2f962b56cbc94a" providerId="LiveId" clId="{C2D49E0C-897B-E14E-8A66-463D66D01EBE}" dt="2021-01-31T15:33:27.678" v="337" actId="1076"/>
          <ac:picMkLst>
            <pc:docMk/>
            <pc:sldMk cId="1151674622" sldId="309"/>
            <ac:picMk id="23" creationId="{E00E265A-5D53-1440-9CF2-84CA87613C9D}"/>
          </ac:picMkLst>
        </pc:picChg>
      </pc:sldChg>
      <pc:sldChg chg="addSp delSp modSp add mod ord">
        <pc:chgData name="Leonard Tng" userId="6d2f962b56cbc94a" providerId="LiveId" clId="{C2D49E0C-897B-E14E-8A66-463D66D01EBE}" dt="2021-01-31T15:37:30.462" v="469" actId="1076"/>
        <pc:sldMkLst>
          <pc:docMk/>
          <pc:sldMk cId="1888910439" sldId="310"/>
        </pc:sldMkLst>
        <pc:spChg chg="add del mod">
          <ac:chgData name="Leonard Tng" userId="6d2f962b56cbc94a" providerId="LiveId" clId="{C2D49E0C-897B-E14E-8A66-463D66D01EBE}" dt="2021-01-31T15:35:53.271" v="397" actId="478"/>
          <ac:spMkLst>
            <pc:docMk/>
            <pc:sldMk cId="1888910439" sldId="310"/>
            <ac:spMk id="3" creationId="{CD740ABB-9321-3C4D-A153-E89F92830E90}"/>
          </ac:spMkLst>
        </pc:spChg>
        <pc:spChg chg="add del mod">
          <ac:chgData name="Leonard Tng" userId="6d2f962b56cbc94a" providerId="LiveId" clId="{C2D49E0C-897B-E14E-8A66-463D66D01EBE}" dt="2021-01-31T15:35:55.963" v="398" actId="478"/>
          <ac:spMkLst>
            <pc:docMk/>
            <pc:sldMk cId="1888910439" sldId="310"/>
            <ac:spMk id="5" creationId="{25DA9A85-8B20-EB40-9C6F-16256FFA766C}"/>
          </ac:spMkLst>
        </pc:spChg>
        <pc:spChg chg="add del mod">
          <ac:chgData name="Leonard Tng" userId="6d2f962b56cbc94a" providerId="LiveId" clId="{C2D49E0C-897B-E14E-8A66-463D66D01EBE}" dt="2021-01-31T15:35:58.096" v="399" actId="478"/>
          <ac:spMkLst>
            <pc:docMk/>
            <pc:sldMk cId="1888910439" sldId="310"/>
            <ac:spMk id="7" creationId="{328084CC-8498-C047-9772-91CC8810C522}"/>
          </ac:spMkLst>
        </pc:spChg>
        <pc:spChg chg="add del mod">
          <ac:chgData name="Leonard Tng" userId="6d2f962b56cbc94a" providerId="LiveId" clId="{C2D49E0C-897B-E14E-8A66-463D66D01EBE}" dt="2021-01-31T15:35:58.096" v="399" actId="478"/>
          <ac:spMkLst>
            <pc:docMk/>
            <pc:sldMk cId="1888910439" sldId="310"/>
            <ac:spMk id="9" creationId="{FFA34149-9150-994E-BF5C-6C708D23B5CE}"/>
          </ac:spMkLst>
        </pc:spChg>
        <pc:spChg chg="add del mod">
          <ac:chgData name="Leonard Tng" userId="6d2f962b56cbc94a" providerId="LiveId" clId="{C2D49E0C-897B-E14E-8A66-463D66D01EBE}" dt="2021-01-31T15:36:56.356" v="456" actId="478"/>
          <ac:spMkLst>
            <pc:docMk/>
            <pc:sldMk cId="1888910439" sldId="310"/>
            <ac:spMk id="13" creationId="{C8C50E6F-921F-5F42-8F61-5279EEA176CC}"/>
          </ac:spMkLst>
        </pc:spChg>
        <pc:spChg chg="add mod">
          <ac:chgData name="Leonard Tng" userId="6d2f962b56cbc94a" providerId="LiveId" clId="{C2D49E0C-897B-E14E-8A66-463D66D01EBE}" dt="2021-01-31T15:37:10.655" v="465" actId="20577"/>
          <ac:spMkLst>
            <pc:docMk/>
            <pc:sldMk cId="1888910439" sldId="310"/>
            <ac:spMk id="40" creationId="{CCD54695-A344-3446-ADB1-6A5E3CC74026}"/>
          </ac:spMkLst>
        </pc:spChg>
        <pc:spChg chg="del">
          <ac:chgData name="Leonard Tng" userId="6d2f962b56cbc94a" providerId="LiveId" clId="{C2D49E0C-897B-E14E-8A66-463D66D01EBE}" dt="2021-01-31T15:35:55.963" v="398" actId="478"/>
          <ac:spMkLst>
            <pc:docMk/>
            <pc:sldMk cId="1888910439" sldId="310"/>
            <ac:spMk id="336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35:36.050" v="391" actId="1076"/>
          <ac:spMkLst>
            <pc:docMk/>
            <pc:sldMk cId="1888910439" sldId="310"/>
            <ac:spMk id="337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36:59.784" v="457" actId="1076"/>
          <ac:spMkLst>
            <pc:docMk/>
            <pc:sldMk cId="1888910439" sldId="310"/>
            <ac:spMk id="338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48.735" v="395" actId="478"/>
          <ac:spMkLst>
            <pc:docMk/>
            <pc:sldMk cId="1888910439" sldId="310"/>
            <ac:spMk id="33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55.963" v="398" actId="478"/>
          <ac:spMkLst>
            <pc:docMk/>
            <pc:sldMk cId="1888910439" sldId="310"/>
            <ac:spMk id="340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6:53.414" v="455" actId="478"/>
          <ac:spMkLst>
            <pc:docMk/>
            <pc:sldMk cId="1888910439" sldId="310"/>
            <ac:spMk id="34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53.271" v="397" actId="478"/>
          <ac:spMkLst>
            <pc:docMk/>
            <pc:sldMk cId="1888910439" sldId="310"/>
            <ac:spMk id="34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6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7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8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9" creationId="{00000000-0000-0000-0000-000000000000}"/>
          </ac:spMkLst>
        </pc:spChg>
        <pc:grpChg chg="del">
          <ac:chgData name="Leonard Tng" userId="6d2f962b56cbc94a" providerId="LiveId" clId="{C2D49E0C-897B-E14E-8A66-463D66D01EBE}" dt="2021-01-31T15:35:45.032" v="392" actId="478"/>
          <ac:grpSpMkLst>
            <pc:docMk/>
            <pc:sldMk cId="1888910439" sldId="310"/>
            <ac:grpSpMk id="345" creationId="{00000000-0000-0000-0000-000000000000}"/>
          </ac:grpSpMkLst>
        </pc:grpChg>
        <pc:grpChg chg="del">
          <ac:chgData name="Leonard Tng" userId="6d2f962b56cbc94a" providerId="LiveId" clId="{C2D49E0C-897B-E14E-8A66-463D66D01EBE}" dt="2021-01-31T15:35:46.819" v="394" actId="478"/>
          <ac:grpSpMkLst>
            <pc:docMk/>
            <pc:sldMk cId="1888910439" sldId="310"/>
            <ac:grpSpMk id="350" creationId="{00000000-0000-0000-0000-000000000000}"/>
          </ac:grpSpMkLst>
        </pc:grpChg>
        <pc:grpChg chg="del">
          <ac:chgData name="Leonard Tng" userId="6d2f962b56cbc94a" providerId="LiveId" clId="{C2D49E0C-897B-E14E-8A66-463D66D01EBE}" dt="2021-01-31T15:35:46.057" v="393" actId="478"/>
          <ac:grpSpMkLst>
            <pc:docMk/>
            <pc:sldMk cId="1888910439" sldId="310"/>
            <ac:grpSpMk id="353" creationId="{00000000-0000-0000-0000-000000000000}"/>
          </ac:grpSpMkLst>
        </pc:grpChg>
        <pc:picChg chg="add mod">
          <ac:chgData name="Leonard Tng" userId="6d2f962b56cbc94a" providerId="LiveId" clId="{C2D49E0C-897B-E14E-8A66-463D66D01EBE}" dt="2021-01-31T15:36:50.895" v="454" actId="1076"/>
          <ac:picMkLst>
            <pc:docMk/>
            <pc:sldMk cId="1888910439" sldId="310"/>
            <ac:picMk id="11" creationId="{1EB2D6FE-5D80-4D41-A5A4-E691B99F6148}"/>
          </ac:picMkLst>
        </pc:picChg>
        <pc:picChg chg="add mod">
          <ac:chgData name="Leonard Tng" userId="6d2f962b56cbc94a" providerId="LiveId" clId="{C2D49E0C-897B-E14E-8A66-463D66D01EBE}" dt="2021-01-31T15:37:30.462" v="469" actId="1076"/>
          <ac:picMkLst>
            <pc:docMk/>
            <pc:sldMk cId="1888910439" sldId="310"/>
            <ac:picMk id="15" creationId="{019F7EDC-3601-5947-B051-C0FA40F2641E}"/>
          </ac:picMkLst>
        </pc:picChg>
      </pc:sldChg>
      <pc:sldChg chg="addSp delSp new add del mod">
        <pc:chgData name="Leonard Tng" userId="6d2f962b56cbc94a" providerId="LiveId" clId="{C2D49E0C-897B-E14E-8A66-463D66D01EBE}" dt="2021-01-31T15:46:57.686" v="806" actId="2696"/>
        <pc:sldMkLst>
          <pc:docMk/>
          <pc:sldMk cId="1002936616" sldId="311"/>
        </pc:sldMkLst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2" creationId="{39460AD4-BDD5-B046-91F8-5DCC608C5014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3" creationId="{4F0E78AD-2E32-DC4C-995A-7B0050C0CE31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4" creationId="{33EA3601-F136-064B-9422-85B6BD1FB459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5" creationId="{AD50C8E2-3072-6542-9A98-47CDEB1C2EC5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6" creationId="{D690E735-8CB8-0B4F-8E6D-92AC638751A3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7" creationId="{4B53907C-B0D4-A845-939E-33E14C692D2F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8" creationId="{B8954BFA-ED39-004E-B4D5-A3D933E4931A}"/>
          </ac:spMkLst>
        </pc:spChg>
      </pc:sldChg>
      <pc:sldChg chg="addSp delSp modSp new mod">
        <pc:chgData name="Leonard Tng" userId="6d2f962b56cbc94a" providerId="LiveId" clId="{C2D49E0C-897B-E14E-8A66-463D66D01EBE}" dt="2021-01-31T15:50:02.374" v="872" actId="1076"/>
        <pc:sldMkLst>
          <pc:docMk/>
          <pc:sldMk cId="3592673487" sldId="311"/>
        </pc:sldMkLst>
        <pc:spChg chg="del">
          <ac:chgData name="Leonard Tng" userId="6d2f962b56cbc94a" providerId="LiveId" clId="{C2D49E0C-897B-E14E-8A66-463D66D01EBE}" dt="2021-01-31T15:49:48.911" v="865" actId="478"/>
          <ac:spMkLst>
            <pc:docMk/>
            <pc:sldMk cId="3592673487" sldId="311"/>
            <ac:spMk id="2" creationId="{EAE38C31-7DA2-084A-AAD8-FD4BE308F2B1}"/>
          </ac:spMkLst>
        </pc:spChg>
        <pc:spChg chg="del mod">
          <ac:chgData name="Leonard Tng" userId="6d2f962b56cbc94a" providerId="LiveId" clId="{C2D49E0C-897B-E14E-8A66-463D66D01EBE}" dt="2021-01-31T15:49:50.543" v="867" actId="478"/>
          <ac:spMkLst>
            <pc:docMk/>
            <pc:sldMk cId="3592673487" sldId="311"/>
            <ac:spMk id="3" creationId="{F1E90925-D075-304A-A5BB-0E1662A0CF08}"/>
          </ac:spMkLst>
        </pc:spChg>
        <pc:picChg chg="add mod">
          <ac:chgData name="Leonard Tng" userId="6d2f962b56cbc94a" providerId="LiveId" clId="{C2D49E0C-897B-E14E-8A66-463D66D01EBE}" dt="2021-01-31T15:50:02.374" v="872" actId="1076"/>
          <ac:picMkLst>
            <pc:docMk/>
            <pc:sldMk cId="3592673487" sldId="311"/>
            <ac:picMk id="4" creationId="{49324315-2CB7-044B-81E3-FD124B4E840C}"/>
          </ac:picMkLst>
        </pc:picChg>
      </pc:sldChg>
      <pc:sldChg chg="addSp delSp modSp new mod">
        <pc:chgData name="Leonard Tng" userId="6d2f962b56cbc94a" providerId="LiveId" clId="{C2D49E0C-897B-E14E-8A66-463D66D01EBE}" dt="2021-01-31T15:50:27.891" v="882" actId="1076"/>
        <pc:sldMkLst>
          <pc:docMk/>
          <pc:sldMk cId="2584490724" sldId="312"/>
        </pc:sldMkLst>
        <pc:spChg chg="del">
          <ac:chgData name="Leonard Tng" userId="6d2f962b56cbc94a" providerId="LiveId" clId="{C2D49E0C-897B-E14E-8A66-463D66D01EBE}" dt="2021-01-31T15:50:17.784" v="876" actId="478"/>
          <ac:spMkLst>
            <pc:docMk/>
            <pc:sldMk cId="2584490724" sldId="312"/>
            <ac:spMk id="2" creationId="{CE6301E1-7947-414E-82AC-96E39E528493}"/>
          </ac:spMkLst>
        </pc:spChg>
        <pc:spChg chg="del">
          <ac:chgData name="Leonard Tng" userId="6d2f962b56cbc94a" providerId="LiveId" clId="{C2D49E0C-897B-E14E-8A66-463D66D01EBE}" dt="2021-01-31T15:50:16.612" v="875" actId="478"/>
          <ac:spMkLst>
            <pc:docMk/>
            <pc:sldMk cId="2584490724" sldId="312"/>
            <ac:spMk id="3" creationId="{E15FE89C-2236-A34E-B6D9-F25D2EBCBA3C}"/>
          </ac:spMkLst>
        </pc:spChg>
        <pc:picChg chg="add mod">
          <ac:chgData name="Leonard Tng" userId="6d2f962b56cbc94a" providerId="LiveId" clId="{C2D49E0C-897B-E14E-8A66-463D66D01EBE}" dt="2021-01-31T15:50:27.891" v="882" actId="1076"/>
          <ac:picMkLst>
            <pc:docMk/>
            <pc:sldMk cId="2584490724" sldId="312"/>
            <ac:picMk id="4" creationId="{798127E5-1684-6F42-B5C6-394D3E74B255}"/>
          </ac:picMkLst>
        </pc:picChg>
      </pc:sldChg>
      <pc:sldMasterChg chg="delSldLayout">
        <pc:chgData name="Leonard Tng" userId="6d2f962b56cbc94a" providerId="LiveId" clId="{C2D49E0C-897B-E14E-8A66-463D66D01EBE}" dt="2021-01-31T15:51:34.111" v="928" actId="2696"/>
        <pc:sldMasterMkLst>
          <pc:docMk/>
          <pc:sldMasterMk cId="0" sldId="2147483670"/>
        </pc:sldMasterMkLst>
        <pc:sldLayoutChg chg="del">
          <pc:chgData name="Leonard Tng" userId="6d2f962b56cbc94a" providerId="LiveId" clId="{C2D49E0C-897B-E14E-8A66-463D66D01EBE}" dt="2021-01-31T15:51:18.397" v="909" actId="2696"/>
          <pc:sldLayoutMkLst>
            <pc:docMk/>
            <pc:sldMasterMk cId="0" sldId="2147483670"/>
            <pc:sldLayoutMk cId="0" sldId="2147483652"/>
          </pc:sldLayoutMkLst>
        </pc:sldLayoutChg>
        <pc:sldLayoutChg chg="del">
          <pc:chgData name="Leonard Tng" userId="6d2f962b56cbc94a" providerId="LiveId" clId="{C2D49E0C-897B-E14E-8A66-463D66D01EBE}" dt="2021-01-31T15:51:34.111" v="928" actId="2696"/>
          <pc:sldLayoutMkLst>
            <pc:docMk/>
            <pc:sldMasterMk cId="0" sldId="2147483670"/>
            <pc:sldLayoutMk cId="0" sldId="2147483654"/>
          </pc:sldLayoutMkLst>
        </pc:sldLayoutChg>
        <pc:sldLayoutChg chg="del">
          <pc:chgData name="Leonard Tng" userId="6d2f962b56cbc94a" providerId="LiveId" clId="{C2D49E0C-897B-E14E-8A66-463D66D01EBE}" dt="2021-01-31T15:51:16.785" v="907" actId="2696"/>
          <pc:sldLayoutMkLst>
            <pc:docMk/>
            <pc:sldMasterMk cId="0" sldId="2147483670"/>
            <pc:sldLayoutMk cId="0" sldId="2147483660"/>
          </pc:sldLayoutMkLst>
        </pc:sldLayoutChg>
        <pc:sldLayoutChg chg="del">
          <pc:chgData name="Leonard Tng" userId="6d2f962b56cbc94a" providerId="LiveId" clId="{C2D49E0C-897B-E14E-8A66-463D66D01EBE}" dt="2021-01-31T15:51:15.764" v="906" actId="2696"/>
          <pc:sldLayoutMkLst>
            <pc:docMk/>
            <pc:sldMasterMk cId="0" sldId="2147483670"/>
            <pc:sldLayoutMk cId="0" sldId="2147483664"/>
          </pc:sldLayoutMkLst>
        </pc:sldLayoutChg>
      </pc:sldMasterChg>
    </pc:docChg>
  </pc:docChgLst>
</pc:chgInfo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6f4505b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6f4505b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96f4505be9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96f4505be9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9b5fb104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9b5fb104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062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6f4505be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6f4505be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982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821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9b5fb104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9b5fb104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3533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6f4505be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6f4505be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96f4505be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96f4505be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692000" y="2847550"/>
            <a:ext cx="6732000" cy="1752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20000" y="1082400"/>
            <a:ext cx="972000" cy="3518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>
            <a:off x="720300" y="3387600"/>
            <a:ext cx="385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4572150" y="3387600"/>
            <a:ext cx="3852000" cy="121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905325" y="3717727"/>
            <a:ext cx="25434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4"/>
          </p:nvPr>
        </p:nvSpPr>
        <p:spPr>
          <a:xfrm>
            <a:off x="970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5"/>
          </p:nvPr>
        </p:nvSpPr>
        <p:spPr>
          <a:xfrm>
            <a:off x="338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6"/>
          </p:nvPr>
        </p:nvSpPr>
        <p:spPr>
          <a:xfrm>
            <a:off x="590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1539000" y="3387600"/>
            <a:ext cx="68847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720300" y="3387600"/>
            <a:ext cx="313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7452000" y="1119100"/>
            <a:ext cx="972000" cy="34818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720125" y="1119100"/>
            <a:ext cx="3131975" cy="2268600"/>
            <a:chOff x="720125" y="1119100"/>
            <a:chExt cx="3131975" cy="2268600"/>
          </a:xfrm>
        </p:grpSpPr>
        <p:pic>
          <p:nvPicPr>
            <p:cNvPr id="45" name="Google Shape;45;p5"/>
            <p:cNvPicPr preferRelativeResize="0"/>
            <p:nvPr/>
          </p:nvPicPr>
          <p:blipFill rotWithShape="1">
            <a:blip r:embed="rId2">
              <a:alphaModFix/>
            </a:blip>
            <a:srcRect l="3756" r="4390"/>
            <a:stretch/>
          </p:blipFill>
          <p:spPr>
            <a:xfrm>
              <a:off x="720125" y="1119100"/>
              <a:ext cx="3131694" cy="2268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5"/>
            <p:cNvSpPr/>
            <p:nvPr/>
          </p:nvSpPr>
          <p:spPr>
            <a:xfrm>
              <a:off x="720400" y="1119100"/>
              <a:ext cx="3131700" cy="22686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1538850" y="2395100"/>
            <a:ext cx="4852800" cy="2205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1538895" y="1126995"/>
            <a:ext cx="4852800" cy="12681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3"/>
          <p:cNvSpPr/>
          <p:nvPr/>
        </p:nvSpPr>
        <p:spPr>
          <a:xfrm>
            <a:off x="0" y="687600"/>
            <a:ext cx="9144000" cy="1232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0" y="3387600"/>
            <a:ext cx="9144000" cy="175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hasCustomPrompt="1"/>
          </p:nvPr>
        </p:nvSpPr>
        <p:spPr>
          <a:xfrm>
            <a:off x="107255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524600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304560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3"/>
          </p:nvPr>
        </p:nvSpPr>
        <p:spPr>
          <a:xfrm>
            <a:off x="2497524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5021499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5"/>
          </p:nvPr>
        </p:nvSpPr>
        <p:spPr>
          <a:xfrm>
            <a:off x="4473538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 hasCustomPrompt="1"/>
          </p:nvPr>
        </p:nvSpPr>
        <p:spPr>
          <a:xfrm>
            <a:off x="6991776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7"/>
          </p:nvPr>
        </p:nvSpPr>
        <p:spPr>
          <a:xfrm>
            <a:off x="6443837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9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5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38" name="Google Shape;138;p15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ubTitle" idx="1"/>
          </p:nvPr>
        </p:nvSpPr>
        <p:spPr>
          <a:xfrm>
            <a:off x="3838700" y="1761900"/>
            <a:ext cx="2691600" cy="21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/>
          <p:nvPr/>
        </p:nvSpPr>
        <p:spPr>
          <a:xfrm>
            <a:off x="720000" y="1122350"/>
            <a:ext cx="385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4572000" y="3365750"/>
            <a:ext cx="3852000" cy="1235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5292000" y="3725400"/>
            <a:ext cx="28800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CREDITS: This presentation template was created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including icons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infographics &amp; images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1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85" name="Google Shape;185;p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90" name="Google Shape;190;p19"/>
          <p:cNvSpPr/>
          <p:nvPr/>
        </p:nvSpPr>
        <p:spPr>
          <a:xfrm>
            <a:off x="0" y="689899"/>
            <a:ext cx="9144000" cy="1077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0" y="1769100"/>
            <a:ext cx="1692000" cy="337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5"/>
          </p:nvPr>
        </p:nvSpPr>
        <p:spPr>
          <a:xfrm>
            <a:off x="2217910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9"/>
          </p:nvPr>
        </p:nvSpPr>
        <p:spPr>
          <a:xfrm>
            <a:off x="6537897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osefin Sans"/>
              <a:buChar char="●"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65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5" Type="http://schemas.openxmlformats.org/officeDocument/2006/relationships/slide" Target="slide11.xml"/><Relationship Id="rId4" Type="http://schemas.openxmlformats.org/officeDocument/2006/relationships/slide" Target="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hyperlink" Target="https://github.com/leonardtng/introduction-to-web-developmen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slide" Target="slide7.xml"/><Relationship Id="rId5" Type="http://schemas.openxmlformats.org/officeDocument/2006/relationships/slide" Target="slide11.xml"/><Relationship Id="rId4" Type="http://schemas.openxmlformats.org/officeDocument/2006/relationships/slide" Target="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5"/>
          <p:cNvPicPr preferRelativeResize="0"/>
          <p:nvPr/>
        </p:nvPicPr>
        <p:blipFill rotWithShape="1">
          <a:blip r:embed="rId3">
            <a:alphaModFix/>
          </a:blip>
          <a:srcRect l="11071" t="37820" b="27937"/>
          <a:stretch/>
        </p:blipFill>
        <p:spPr>
          <a:xfrm>
            <a:off x="1692000" y="1119549"/>
            <a:ext cx="6732000" cy="17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5"/>
          <p:cNvSpPr/>
          <p:nvPr/>
        </p:nvSpPr>
        <p:spPr>
          <a:xfrm>
            <a:off x="1692000" y="1119550"/>
            <a:ext cx="6732000" cy="1728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Chapter 3:</a:t>
            </a:r>
            <a:br>
              <a:rPr lang="en-US" dirty="0"/>
            </a:br>
            <a:r>
              <a:rPr lang="en-US" dirty="0"/>
              <a:t>Making Things Move</a:t>
            </a:r>
            <a:endParaRPr lang="en-GB" dirty="0"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YNC Hacks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Software Track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2" name="Google Shape;252;p25">
            <a:hlinkClick r:id="" action="ppaction://hlinkshowjump?jump=nextslide"/>
          </p:cNvPr>
          <p:cNvSpPr/>
          <p:nvPr/>
        </p:nvSpPr>
        <p:spPr>
          <a:xfrm>
            <a:off x="7003497" y="26380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5">
            <a:hlinkClick r:id="" action="ppaction://hlinkshowjump?jump=nextslide"/>
          </p:cNvPr>
          <p:cNvSpPr/>
          <p:nvPr/>
        </p:nvSpPr>
        <p:spPr>
          <a:xfrm>
            <a:off x="7288612" y="28773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65;p26">
            <a:hlinkClick r:id="" action="ppaction://noaction"/>
            <a:extLst>
              <a:ext uri="{FF2B5EF4-FFF2-40B4-BE49-F238E27FC236}">
                <a16:creationId xmlns:a16="http://schemas.microsoft.com/office/drawing/2014/main" id="{8EEA1BE1-B2BF-2945-9C6A-892D7F2F9A3F}"/>
              </a:ext>
            </a:extLst>
          </p:cNvPr>
          <p:cNvSpPr txBox="1"/>
          <p:nvPr/>
        </p:nvSpPr>
        <p:spPr>
          <a:xfrm>
            <a:off x="5653377" y="739634"/>
            <a:ext cx="2727767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Introduction to Web Development</a:t>
            </a:r>
            <a:endParaRPr sz="12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0" name="Google Shape;550;p40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3</a:t>
            </a: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3769905" y="1474790"/>
            <a:ext cx="3222757" cy="29172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You can continue working on your home page!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Implement these skills: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Responsive design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Animations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Before your dive in, remember the importance of having a design first before you start coding!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Note: Make sure your animations also work for different screen sizes!</a:t>
            </a:r>
          </a:p>
        </p:txBody>
      </p:sp>
      <p:sp>
        <p:nvSpPr>
          <p:cNvPr id="552" name="Google Shape;552;p40"/>
          <p:cNvSpPr/>
          <p:nvPr/>
        </p:nvSpPr>
        <p:spPr>
          <a:xfrm>
            <a:off x="20991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0">
            <a:hlinkClick r:id="" action="ppaction://hlinkshowjump?jump=nextslide"/>
          </p:cNvPr>
          <p:cNvSpPr/>
          <p:nvPr/>
        </p:nvSpPr>
        <p:spPr>
          <a:xfrm>
            <a:off x="7277772" y="3387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0">
            <a:hlinkClick r:id="" action="ppaction://hlinkshowjump?jump=nextslide"/>
          </p:cNvPr>
          <p:cNvSpPr/>
          <p:nvPr/>
        </p:nvSpPr>
        <p:spPr>
          <a:xfrm>
            <a:off x="7562887" y="3626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1A0877D0-83EC-FF4B-87F7-0A35D7A707CD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4" action="ppaction://hlinksldjump"/>
            <a:extLst>
              <a:ext uri="{FF2B5EF4-FFF2-40B4-BE49-F238E27FC236}">
                <a16:creationId xmlns:a16="http://schemas.microsoft.com/office/drawing/2014/main" id="{6349042B-F2BB-474C-9310-32320BA24A7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5" action="ppaction://hlinksldjump"/>
            <a:extLst>
              <a:ext uri="{FF2B5EF4-FFF2-40B4-BE49-F238E27FC236}">
                <a16:creationId xmlns:a16="http://schemas.microsoft.com/office/drawing/2014/main" id="{DDA59994-2E6C-2C4F-9FDD-BFC4A91482FC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653595ED-E31E-9F4D-985F-B4B026BA51D0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94999822-4882-934C-9B02-3D7850A6693A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0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/>
              <a:t>Do you have any questions?</a:t>
            </a:r>
            <a:endParaRPr sz="18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7" name="Google Shape;767;p50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THANK YOU</a:t>
            </a:r>
            <a:endParaRPr sz="3600" dirty="0"/>
          </a:p>
        </p:txBody>
      </p:sp>
      <p:sp>
        <p:nvSpPr>
          <p:cNvPr id="769" name="Google Shape;769;p5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5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484057D8-AB20-584A-8B2A-C2A98E58A9DA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3;p28">
            <a:hlinkClick r:id="rId4" action="ppaction://hlinksldjump"/>
            <a:extLst>
              <a:ext uri="{FF2B5EF4-FFF2-40B4-BE49-F238E27FC236}">
                <a16:creationId xmlns:a16="http://schemas.microsoft.com/office/drawing/2014/main" id="{FA58E07E-09F3-DF44-9959-955EDE606EC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4;p28">
            <a:hlinkClick r:id="rId5" action="ppaction://hlinksldjump"/>
            <a:extLst>
              <a:ext uri="{FF2B5EF4-FFF2-40B4-BE49-F238E27FC236}">
                <a16:creationId xmlns:a16="http://schemas.microsoft.com/office/drawing/2014/main" id="{7E2F806B-137C-4D4A-8A29-C632316C1E10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673E3ADD-C0F1-BF45-BCEB-DE0544BDA3E8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1CAE8FCD-D56C-204A-939A-6C4B23242075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766;p50">
            <a:extLst>
              <a:ext uri="{FF2B5EF4-FFF2-40B4-BE49-F238E27FC236}">
                <a16:creationId xmlns:a16="http://schemas.microsoft.com/office/drawing/2014/main" id="{7580FF8C-CC82-5C42-AA1D-92D1AFABDDB5}"/>
              </a:ext>
            </a:extLst>
          </p:cNvPr>
          <p:cNvSpPr txBox="1">
            <a:spLocks/>
          </p:cNvSpPr>
          <p:nvPr/>
        </p:nvSpPr>
        <p:spPr>
          <a:xfrm>
            <a:off x="1124550" y="4330615"/>
            <a:ext cx="344745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700" dirty="0"/>
              <a:t>Some content in these slides are adapted from </a:t>
            </a:r>
            <a:r>
              <a:rPr lang="en-US" sz="700" dirty="0" err="1"/>
              <a:t>developer.mozilla.org</a:t>
            </a:r>
            <a:endParaRPr lang="en-US" sz="700" dirty="0"/>
          </a:p>
          <a:p>
            <a:pPr marL="0" indent="0">
              <a:buSzPts val="1100"/>
              <a:buFont typeface="Arial"/>
              <a:buNone/>
            </a:pPr>
            <a:endParaRPr lang="en-GB" sz="500" dirty="0"/>
          </a:p>
          <a:p>
            <a:pPr marL="0" indent="0">
              <a:spcBef>
                <a:spcPts val="1600"/>
              </a:spcBef>
            </a:pPr>
            <a:endParaRPr lang="en-GB" sz="500" dirty="0"/>
          </a:p>
        </p:txBody>
      </p:sp>
      <p:sp>
        <p:nvSpPr>
          <p:cNvPr id="13" name="Google Shape;766;p50">
            <a:extLst>
              <a:ext uri="{FF2B5EF4-FFF2-40B4-BE49-F238E27FC236}">
                <a16:creationId xmlns:a16="http://schemas.microsoft.com/office/drawing/2014/main" id="{A7916BC1-D096-5048-AADF-C0DF0D1C2019}"/>
              </a:ext>
            </a:extLst>
          </p:cNvPr>
          <p:cNvSpPr txBox="1">
            <a:spLocks/>
          </p:cNvSpPr>
          <p:nvPr/>
        </p:nvSpPr>
        <p:spPr>
          <a:xfrm>
            <a:off x="4724550" y="1787350"/>
            <a:ext cx="3447450" cy="101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buSzPts val="1100"/>
            </a:pPr>
            <a:r>
              <a:rPr lang="en-GB" sz="1600" dirty="0"/>
              <a:t>Repository: </a:t>
            </a:r>
            <a:r>
              <a:rPr lang="en-GB" sz="1600" dirty="0">
                <a:hlinkClick r:id="rId7"/>
              </a:rPr>
              <a:t>https://github.com/leonardtng/introduction-to-web-development</a:t>
            </a:r>
            <a:r>
              <a:rPr lang="en-GB" sz="1600" dirty="0"/>
              <a:t> </a:t>
            </a:r>
          </a:p>
          <a:p>
            <a:pPr marL="0" indent="0">
              <a:spcBef>
                <a:spcPts val="1600"/>
              </a:spcBef>
            </a:pPr>
            <a:endParaRPr lang="en-GB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>
            <a:hlinkClick r:id="rId3" action="ppaction://hlinksldjump"/>
          </p:cNvPr>
          <p:cNvSpPr/>
          <p:nvPr/>
        </p:nvSpPr>
        <p:spPr>
          <a:xfrm>
            <a:off x="1444931" y="131942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7">
            <a:hlinkClick r:id="rId3" action="ppaction://hlinksldjump"/>
          </p:cNvPr>
          <p:cNvSpPr/>
          <p:nvPr/>
        </p:nvSpPr>
        <p:spPr>
          <a:xfrm>
            <a:off x="6200863" y="1323432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AGENDA</a:t>
            </a:r>
            <a:endParaRPr dirty="0"/>
          </a:p>
        </p:txBody>
      </p:sp>
      <p:sp>
        <p:nvSpPr>
          <p:cNvPr id="275" name="Google Shape;275;p27"/>
          <p:cNvSpPr txBox="1">
            <a:spLocks noGrp="1"/>
          </p:cNvSpPr>
          <p:nvPr>
            <p:ph type="title"/>
          </p:nvPr>
        </p:nvSpPr>
        <p:spPr>
          <a:xfrm>
            <a:off x="1444931" y="144167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1"/>
          </p:nvPr>
        </p:nvSpPr>
        <p:spPr>
          <a:xfrm>
            <a:off x="896981" y="2531146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RESPONSIVE DESIGN</a:t>
            </a:r>
            <a:endParaRPr sz="1200" dirty="0"/>
          </a:p>
        </p:txBody>
      </p:sp>
      <p:sp>
        <p:nvSpPr>
          <p:cNvPr id="277" name="Google Shape;277;p27"/>
          <p:cNvSpPr txBox="1">
            <a:spLocks noGrp="1"/>
          </p:cNvSpPr>
          <p:nvPr>
            <p:ph type="title" idx="2"/>
          </p:nvPr>
        </p:nvSpPr>
        <p:spPr>
          <a:xfrm>
            <a:off x="6201000" y="1445682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3"/>
          </p:nvPr>
        </p:nvSpPr>
        <p:spPr>
          <a:xfrm>
            <a:off x="5642590" y="2525682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ANIMATIONS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/>
          <p:nvPr/>
        </p:nvSpPr>
        <p:spPr>
          <a:xfrm>
            <a:off x="6391608" y="1122350"/>
            <a:ext cx="20322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SG" dirty="0"/>
              <a:t>Responsive design is the process of creating web pages that are able to look good regardless of the screen size of the client</a:t>
            </a: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Responsive Design</a:t>
            </a:r>
            <a:endParaRPr dirty="0"/>
          </a:p>
        </p:txBody>
      </p:sp>
      <p:grpSp>
        <p:nvGrpSpPr>
          <p:cNvPr id="305" name="Google Shape;305;p29"/>
          <p:cNvGrpSpPr/>
          <p:nvPr/>
        </p:nvGrpSpPr>
        <p:grpSpPr>
          <a:xfrm>
            <a:off x="6391362" y="1119156"/>
            <a:ext cx="2032110" cy="3478721"/>
            <a:chOff x="6391600" y="1119100"/>
            <a:chExt cx="2412000" cy="4455900"/>
          </a:xfrm>
        </p:grpSpPr>
        <p:pic>
          <p:nvPicPr>
            <p:cNvPr id="306" name="Google Shape;306;p29"/>
            <p:cNvPicPr preferRelativeResize="0"/>
            <p:nvPr/>
          </p:nvPicPr>
          <p:blipFill rotWithShape="1">
            <a:blip r:embed="rId3">
              <a:alphaModFix/>
            </a:blip>
            <a:srcRect l="13469" r="16048" b="13367"/>
            <a:stretch/>
          </p:blipFill>
          <p:spPr>
            <a:xfrm>
              <a:off x="6391600" y="1119100"/>
              <a:ext cx="2411996" cy="4455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9"/>
            <p:cNvSpPr/>
            <p:nvPr/>
          </p:nvSpPr>
          <p:spPr>
            <a:xfrm>
              <a:off x="6391600" y="1119100"/>
              <a:ext cx="2412000" cy="44559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9">
            <a:hlinkClick r:id="" action="ppaction://hlinkshowjump?jump=nextslide"/>
          </p:cNvPr>
          <p:cNvSpPr/>
          <p:nvPr/>
        </p:nvSpPr>
        <p:spPr>
          <a:xfrm>
            <a:off x="1082522" y="1950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9">
            <a:hlinkClick r:id="" action="ppaction://hlinkshowjump?jump=nextslide"/>
          </p:cNvPr>
          <p:cNvSpPr/>
          <p:nvPr/>
        </p:nvSpPr>
        <p:spPr>
          <a:xfrm>
            <a:off x="1367637" y="2189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8841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Old School Websites</a:t>
            </a:r>
            <a:endParaRPr dirty="0"/>
          </a:p>
        </p:txBody>
      </p:sp>
      <p:sp>
        <p:nvSpPr>
          <p:cNvPr id="441" name="Google Shape;441;p34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4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4">
            <a:hlinkClick r:id="" action="ppaction://hlinkshowjump?jump=nextslide"/>
          </p:cNvPr>
          <p:cNvSpPr/>
          <p:nvPr/>
        </p:nvSpPr>
        <p:spPr>
          <a:xfrm>
            <a:off x="1243497" y="40059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4">
            <a:hlinkClick r:id="" action="ppaction://hlinkshowjump?jump=nextslide"/>
          </p:cNvPr>
          <p:cNvSpPr/>
          <p:nvPr/>
        </p:nvSpPr>
        <p:spPr>
          <a:xfrm>
            <a:off x="1528612" y="42451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A layout with two columns squashed into a mobile size viewport.">
            <a:extLst>
              <a:ext uri="{FF2B5EF4-FFF2-40B4-BE49-F238E27FC236}">
                <a16:creationId xmlns:a16="http://schemas.microsoft.com/office/drawing/2014/main" id="{B3484B54-4C0B-6246-BAFD-C4E814610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577" y="2019758"/>
            <a:ext cx="2127651" cy="2883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layout with a horizontal scrollbar in a mobile viewport.">
            <a:extLst>
              <a:ext uri="{FF2B5EF4-FFF2-40B4-BE49-F238E27FC236}">
                <a16:creationId xmlns:a16="http://schemas.microsoft.com/office/drawing/2014/main" id="{0A0914C3-061E-084B-B25B-57FB34E0A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714" y="2019758"/>
            <a:ext cx="2106295" cy="2883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674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/>
          <p:nvPr/>
        </p:nvSpPr>
        <p:spPr>
          <a:xfrm>
            <a:off x="6391608" y="1122350"/>
            <a:ext cx="20322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SG" dirty="0"/>
              <a:t>Responsive design was able to emerge due to media queries.</a:t>
            </a:r>
          </a:p>
          <a:p>
            <a:pPr marL="285750" lvl="0" indent="-285750">
              <a:buFontTx/>
              <a:buChar char="-"/>
            </a:pPr>
            <a:r>
              <a:rPr lang="en-SG" dirty="0"/>
              <a:t>Media queries are CSS code that can check for the screen size of the client’s device before applying styles.</a:t>
            </a: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Media Queries</a:t>
            </a:r>
            <a:endParaRPr dirty="0"/>
          </a:p>
        </p:txBody>
      </p:sp>
      <p:grpSp>
        <p:nvGrpSpPr>
          <p:cNvPr id="305" name="Google Shape;305;p29"/>
          <p:cNvGrpSpPr/>
          <p:nvPr/>
        </p:nvGrpSpPr>
        <p:grpSpPr>
          <a:xfrm>
            <a:off x="6391362" y="1119156"/>
            <a:ext cx="2032110" cy="3478721"/>
            <a:chOff x="6391600" y="1119100"/>
            <a:chExt cx="2412000" cy="4455900"/>
          </a:xfrm>
        </p:grpSpPr>
        <p:pic>
          <p:nvPicPr>
            <p:cNvPr id="306" name="Google Shape;306;p29"/>
            <p:cNvPicPr preferRelativeResize="0"/>
            <p:nvPr/>
          </p:nvPicPr>
          <p:blipFill rotWithShape="1">
            <a:blip r:embed="rId3">
              <a:alphaModFix/>
            </a:blip>
            <a:srcRect l="13469" r="16048" b="13367"/>
            <a:stretch/>
          </p:blipFill>
          <p:spPr>
            <a:xfrm>
              <a:off x="6391600" y="1119100"/>
              <a:ext cx="2411996" cy="4455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9"/>
            <p:cNvSpPr/>
            <p:nvPr/>
          </p:nvSpPr>
          <p:spPr>
            <a:xfrm>
              <a:off x="6391600" y="1119100"/>
              <a:ext cx="2412000" cy="44559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9">
            <a:hlinkClick r:id="" action="ppaction://hlinkshowjump?jump=nextslide"/>
          </p:cNvPr>
          <p:cNvSpPr/>
          <p:nvPr/>
        </p:nvSpPr>
        <p:spPr>
          <a:xfrm>
            <a:off x="1082522" y="1950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9">
            <a:hlinkClick r:id="" action="ppaction://hlinkshowjump?jump=nextslide"/>
          </p:cNvPr>
          <p:cNvSpPr/>
          <p:nvPr/>
        </p:nvSpPr>
        <p:spPr>
          <a:xfrm>
            <a:off x="1367637" y="2189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388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905325" y="3444120"/>
            <a:ext cx="3218172" cy="12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Media Queries</a:t>
            </a:r>
            <a:endParaRPr sz="32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subTitle" idx="1"/>
          </p:nvPr>
        </p:nvSpPr>
        <p:spPr>
          <a:xfrm>
            <a:off x="997283" y="1496637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Checks for:</a:t>
            </a:r>
            <a:endParaRPr dirty="0"/>
          </a:p>
        </p:txBody>
      </p:sp>
      <p:sp>
        <p:nvSpPr>
          <p:cNvPr id="343" name="Google Shape;343;p31">
            <a:hlinkClick r:id="" action="ppaction://hlinkshowjump?jump=nextslide"/>
          </p:cNvPr>
          <p:cNvSpPr/>
          <p:nvPr/>
        </p:nvSpPr>
        <p:spPr>
          <a:xfrm>
            <a:off x="4123497" y="361902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1">
            <a:hlinkClick r:id="" action="ppaction://hlinkshowjump?jump=nextslide"/>
          </p:cNvPr>
          <p:cNvSpPr/>
          <p:nvPr/>
        </p:nvSpPr>
        <p:spPr>
          <a:xfrm>
            <a:off x="4408612" y="385830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38;p31">
            <a:extLst>
              <a:ext uri="{FF2B5EF4-FFF2-40B4-BE49-F238E27FC236}">
                <a16:creationId xmlns:a16="http://schemas.microsoft.com/office/drawing/2014/main" id="{CCD54695-A344-3446-ADB1-6A5E3CC74026}"/>
              </a:ext>
            </a:extLst>
          </p:cNvPr>
          <p:cNvSpPr txBox="1">
            <a:spLocks/>
          </p:cNvSpPr>
          <p:nvPr/>
        </p:nvSpPr>
        <p:spPr>
          <a:xfrm>
            <a:off x="997283" y="1970810"/>
            <a:ext cx="2692122" cy="1172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sz="1100" b="0" dirty="0"/>
              <a:t>Screen display (not printed document)</a:t>
            </a:r>
          </a:p>
          <a:p>
            <a:pPr marL="0" indent="0">
              <a:spcAft>
                <a:spcPts val="1600"/>
              </a:spcAft>
            </a:pPr>
            <a:r>
              <a:rPr lang="en-GB" sz="1100" b="0" dirty="0"/>
              <a:t>Screen width of 800px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7C564E-4828-7242-8031-D184778B9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2432" y="1512705"/>
            <a:ext cx="4292343" cy="152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910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Try it out!</a:t>
            </a:r>
            <a:endParaRPr dirty="0"/>
          </a:p>
        </p:txBody>
      </p:sp>
      <p:sp>
        <p:nvSpPr>
          <p:cNvPr id="413" name="Google Shape;413;p33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3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33"/>
          <p:cNvGrpSpPr/>
          <p:nvPr/>
        </p:nvGrpSpPr>
        <p:grpSpPr>
          <a:xfrm>
            <a:off x="1540950" y="1122350"/>
            <a:ext cx="6883044" cy="2265300"/>
            <a:chOff x="1540950" y="1122350"/>
            <a:chExt cx="6883044" cy="2265300"/>
          </a:xfrm>
        </p:grpSpPr>
        <p:pic>
          <p:nvPicPr>
            <p:cNvPr id="416" name="Google Shape;416;p33"/>
            <p:cNvPicPr preferRelativeResize="0"/>
            <p:nvPr/>
          </p:nvPicPr>
          <p:blipFill rotWithShape="1">
            <a:blip r:embed="rId4">
              <a:alphaModFix/>
            </a:blip>
            <a:srcRect l="1124" t="26833" r="1066" b="15915"/>
            <a:stretch/>
          </p:blipFill>
          <p:spPr>
            <a:xfrm>
              <a:off x="1543049" y="1122350"/>
              <a:ext cx="6880944" cy="2265251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17" name="Google Shape;417;p33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33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3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Animations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218187" y="1873251"/>
            <a:ext cx="2500200" cy="1948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Animations can be done using CSS to manipulate certain properties when an event happens.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Can be done either using the transition property or @keyframes rule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8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39"/>
          <p:cNvGrpSpPr/>
          <p:nvPr/>
        </p:nvGrpSpPr>
        <p:grpSpPr>
          <a:xfrm>
            <a:off x="1540950" y="1122350"/>
            <a:ext cx="6880805" cy="2265300"/>
            <a:chOff x="1540950" y="1122350"/>
            <a:chExt cx="6880805" cy="2265300"/>
          </a:xfrm>
        </p:grpSpPr>
        <p:pic>
          <p:nvPicPr>
            <p:cNvPr id="534" name="Google Shape;534;p39"/>
            <p:cNvPicPr preferRelativeResize="0"/>
            <p:nvPr/>
          </p:nvPicPr>
          <p:blipFill rotWithShape="1">
            <a:blip r:embed="rId3">
              <a:alphaModFix/>
            </a:blip>
            <a:srcRect t="20139" b="21333"/>
            <a:stretch/>
          </p:blipFill>
          <p:spPr>
            <a:xfrm>
              <a:off x="1540950" y="1122350"/>
              <a:ext cx="6880805" cy="22652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39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39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86617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ADD THEM TO YOUR HOMEPAGE!</a:t>
            </a:r>
            <a:endParaRPr sz="2800" dirty="0">
              <a:solidFill>
                <a:schemeClr val="dk1"/>
              </a:solidFill>
            </a:endParaRPr>
          </a:p>
        </p:txBody>
      </p:sp>
      <p:sp>
        <p:nvSpPr>
          <p:cNvPr id="541" name="Google Shape;541;p3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9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9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ront-End Developer Portfolio by Slidesgo">
  <a:themeElements>
    <a:clrScheme name="Simple Light">
      <a:dk1>
        <a:srgbClr val="212121"/>
      </a:dk1>
      <a:lt1>
        <a:srgbClr val="F5F5F0"/>
      </a:lt1>
      <a:dk2>
        <a:srgbClr val="F4B7D8"/>
      </a:dk2>
      <a:lt2>
        <a:srgbClr val="F7CF46"/>
      </a:lt2>
      <a:accent1>
        <a:srgbClr val="212121"/>
      </a:accent1>
      <a:accent2>
        <a:srgbClr val="FFFFFF"/>
      </a:accent2>
      <a:accent3>
        <a:srgbClr val="F4B7D8"/>
      </a:accent3>
      <a:accent4>
        <a:srgbClr val="F7CF46"/>
      </a:accent4>
      <a:accent5>
        <a:srgbClr val="212121"/>
      </a:accent5>
      <a:accent6>
        <a:srgbClr val="F5F5F0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1836</TotalTime>
  <Words>240</Words>
  <Application>Microsoft Macintosh PowerPoint</Application>
  <PresentationFormat>On-screen Show (16:9)</PresentationFormat>
  <Paragraphs>49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Arial</vt:lpstr>
      <vt:lpstr>Open Sans</vt:lpstr>
      <vt:lpstr>Righteous</vt:lpstr>
      <vt:lpstr>Josefin Sans</vt:lpstr>
      <vt:lpstr>Poppins</vt:lpstr>
      <vt:lpstr>Front-End Developer Portfolio by Slidesgo</vt:lpstr>
      <vt:lpstr> Chapter 3: Making Things Move</vt:lpstr>
      <vt:lpstr>AGENDA</vt:lpstr>
      <vt:lpstr>Responsive Design</vt:lpstr>
      <vt:lpstr>Old School Websites</vt:lpstr>
      <vt:lpstr>Media Queries</vt:lpstr>
      <vt:lpstr>Media Queries</vt:lpstr>
      <vt:lpstr>Try it out!</vt:lpstr>
      <vt:lpstr>Animations</vt:lpstr>
      <vt:lpstr>ADD THEM TO YOUR HOMEPAGE!</vt:lpstr>
      <vt:lpstr>PROJECT 3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FRONT-END DEVELOPER PORTFOLIO</dc:title>
  <cp:lastModifiedBy>Leonard Tng</cp:lastModifiedBy>
  <cp:revision>6</cp:revision>
  <dcterms:modified xsi:type="dcterms:W3CDTF">2021-03-07T15:40:14Z</dcterms:modified>
</cp:coreProperties>
</file>